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228" y="168"/>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115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25 </a:t>
                      </a:r>
                      <a:r>
                        <a:rPr lang="kk-KZ" altLang="zh-CN" sz="1200" b="1" i="1" u="none" kern="1200" baseline="0" dirty="0">
                          <a:solidFill>
                            <a:schemeClr val="tx2"/>
                          </a:solidFill>
                          <a:latin typeface="Times New Roman" pitchFamily="18" charset="0"/>
                          <a:ea typeface="+mn-ea"/>
                          <a:cs typeface="Times New Roman" pitchFamily="18" charset="0"/>
                        </a:rPr>
                        <a:t>сәуір</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itchFamily="18" charset="0"/>
                <a:cs typeface="Times New Roman" pitchFamily="18" charset="0"/>
              </a:rPr>
              <a:t>сәуір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800344577"/>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954381"/>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26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kern="0" dirty="0" smtClean="0">
                <a:solidFill>
                  <a:srgbClr val="000000"/>
                </a:solidFill>
                <a:latin typeface="Times New Roman" pitchFamily="18" charset="0"/>
                <a:ea typeface="Calibri"/>
                <a:cs typeface="Times New Roman" pitchFamily="18" charset="0"/>
                <a:sym typeface="Calibri"/>
              </a:rPr>
              <a:t>25 </a:t>
            </a:r>
            <a:r>
              <a:rPr lang="kk-KZ" sz="1100" b="1" dirty="0">
                <a:latin typeface="Times New Roman" pitchFamily="18" charset="0"/>
                <a:cs typeface="Times New Roman" pitchFamily="18" charset="0"/>
              </a:rPr>
              <a:t>сәуірден</a:t>
            </a:r>
            <a:r>
              <a:rPr lang="kk-KZ" alt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kk-KZ" sz="1100" b="1" dirty="0" smtClean="0">
                <a:solidFill>
                  <a:srgbClr val="000000"/>
                </a:solidFill>
                <a:latin typeface="Times New Roman" pitchFamily="18" charset="0"/>
                <a:cs typeface="Times New Roman" pitchFamily="18" charset="0"/>
                <a:sym typeface="Calibri"/>
              </a:rPr>
              <a:t>26</a:t>
            </a:r>
            <a:r>
              <a:rPr lang="kk-KZ" altLang="ru-RU" sz="1100" b="1" dirty="0" smtClean="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сәуір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күндіз найзағай, бұршақ, дауыл. Батыстан</a:t>
            </a:r>
            <a:r>
              <a:rPr lang="kk-KZ" sz="1100" dirty="0" smtClean="0"/>
              <a:t>, </a:t>
            </a:r>
            <a:r>
              <a:rPr lang="kk-KZ" sz="1100" dirty="0" smtClean="0">
                <a:latin typeface="Times New Roman" pitchFamily="18" charset="0"/>
                <a:ea typeface="Calibri" pitchFamily="34"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15-20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6-8,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10-12 </a:t>
            </a:r>
            <a:r>
              <a:rPr lang="kk-KZ" sz="1100" dirty="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smtClean="0">
                <a:solidFill>
                  <a:srgbClr val="000000"/>
                </a:solidFill>
                <a:latin typeface="Times New Roman" pitchFamily="18" charset="0"/>
                <a:cs typeface="Times New Roman" pitchFamily="18" charset="0"/>
              </a:rPr>
              <a:t>27</a:t>
            </a:r>
            <a:r>
              <a:rPr lang="kk-KZ" altLang="ru-RU" sz="1100" b="1" dirty="0" smtClean="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kk-KZ" altLang="ru-RU" sz="1100" b="1" dirty="0" smtClean="0">
                <a:solidFill>
                  <a:srgbClr val="000000"/>
                </a:solidFill>
                <a:latin typeface="Times New Roman" pitchFamily="18" charset="0"/>
                <a:cs typeface="Times New Roman" pitchFamily="18" charset="0"/>
              </a:rPr>
              <a:t>26 </a:t>
            </a:r>
            <a:r>
              <a:rPr lang="kk-KZ" sz="1100" b="1" dirty="0">
                <a:latin typeface="Times New Roman" pitchFamily="18" charset="0"/>
                <a:cs typeface="Times New Roman" pitchFamily="18" charset="0"/>
              </a:rPr>
              <a:t>сәуірден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27</a:t>
            </a:r>
            <a:r>
              <a:rPr lang="kk-KZ" altLang="ru-RU" sz="1100" b="1" dirty="0" smtClean="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сәуірге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smtClean="0">
                <a:latin typeface="Times New Roman" pitchFamily="18" charset="0"/>
                <a:cs typeface="Times New Roman" pitchFamily="18" charset="0"/>
              </a:rPr>
              <a:t>Көшпелі 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smtClean="0"/>
              <a:t>. </a:t>
            </a:r>
            <a:r>
              <a:rPr lang="kk-KZ" sz="1100" smtClean="0">
                <a:latin typeface="Times New Roman" pitchFamily="18" charset="0"/>
                <a:cs typeface="Times New Roman" pitchFamily="18" charset="0"/>
              </a:rPr>
              <a:t>Батыстан </a:t>
            </a:r>
            <a:r>
              <a:rPr lang="kk-KZ" sz="1100" dirty="0" smtClean="0">
                <a:latin typeface="Times New Roman" pitchFamily="18" charset="0"/>
                <a:cs typeface="Times New Roman" pitchFamily="18" charset="0"/>
              </a:rPr>
              <a:t>соғатын жел, оңтүстік-шығысқа ауысады</a:t>
            </a:r>
            <a:r>
              <a:rPr lang="kk-KZ" sz="1100" smtClean="0">
                <a:latin typeface="Times New Roman" pitchFamily="18" charset="0"/>
                <a:cs typeface="Times New Roman" pitchFamily="18" charset="0"/>
              </a:rPr>
              <a:t>, </a:t>
            </a:r>
            <a:r>
              <a:rPr lang="kk-KZ" sz="1100" smtClean="0">
                <a:latin typeface="Times New Roman" pitchFamily="18" charset="0"/>
                <a:cs typeface="Times New Roman" pitchFamily="18" charset="0"/>
              </a:rPr>
              <a:t>күші </a:t>
            </a:r>
            <a:r>
              <a:rPr lang="kk-KZ" sz="1100" smtClean="0">
                <a:latin typeface="Times New Roman" pitchFamily="18" charset="0"/>
                <a:cs typeface="Times New Roman" pitchFamily="18" charset="0"/>
              </a:rPr>
              <a:t>9-14</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екпіні </a:t>
            </a:r>
            <a:r>
              <a:rPr lang="kk-KZ" sz="1100" dirty="0" smtClean="0">
                <a:latin typeface="Times New Roman" pitchFamily="18" charset="0"/>
                <a:cs typeface="Times New Roman" pitchFamily="18" charset="0"/>
              </a:rPr>
              <a:t>15-20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2-4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smtClean="0">
                <a:solidFill>
                  <a:srgbClr val="000000"/>
                </a:solidFill>
                <a:latin typeface="Times New Roman" pitchFamily="18" charset="0"/>
                <a:cs typeface="Times New Roman" pitchFamily="18" charset="0"/>
              </a:rPr>
              <a:t>26</a:t>
            </a:r>
            <a:r>
              <a:rPr lang="kk-KZ" sz="1100" dirty="0" smtClean="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 </a:t>
            </a:r>
            <a:r>
              <a:rPr lang="kk-KZ" sz="1100" dirty="0" smtClean="0">
                <a:solidFill>
                  <a:schemeClr val="tx1"/>
                </a:solidFill>
                <a:latin typeface="Times New Roman" pitchFamily="18" charset="0"/>
                <a:cs typeface="Times New Roman" pitchFamily="18" charset="0"/>
              </a:rPr>
              <a:t>27</a:t>
            </a:r>
            <a:r>
              <a:rPr lang="ru-RU" altLang="ru-RU" sz="1100" dirty="0" smtClean="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18359</TotalTime>
  <Words>561</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7918</cp:revision>
  <cp:lastPrinted>2021-07-01T03:56:27Z</cp:lastPrinted>
  <dcterms:created xsi:type="dcterms:W3CDTF">2018-03-27T06:03:00Z</dcterms:created>
  <dcterms:modified xsi:type="dcterms:W3CDTF">2026-04-25T07:31:08Z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